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1FF48E2-898C-4463-B5EA-6303F59A6902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A3871-2F9C-406E-A250-3E1570E5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549F6E-0406-49AE-845E-C57330C77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8F8D4-19B8-4D65-9C97-D198F337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76475F-020F-4782-BA20-6B7636BF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A404A8-415C-4434-A71E-7793794B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6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2359F-7CF0-4495-A448-9B7F399F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005B0C-EBB7-4B1A-83D3-650D46062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4552D-0432-4D73-B37F-77DAB9C6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3B0D4D-EAD8-4DF5-9D2F-E0B61448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17239A-645C-4D96-AC3D-B62C40FE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2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79C570-D7DE-429E-880E-BE87790C5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7AD469-2C30-4A90-9224-E5D5BB6A6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1F41D9-C6E6-4422-9D18-3E45739D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69BF14-7620-4BEB-B03F-32DDC298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70EB1D-7793-48C5-8F8D-D28EFDA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69DDC-0E4F-4C18-8FBA-69B93C5A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D7E5AC-B6DB-481B-AD72-788078E8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E16310-8737-4825-B984-622879E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4E252A-839F-4E6F-B360-AC61F68D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091F9D-17CA-45C8-9BAE-C88181C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65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EF1D9-E519-4A53-AE23-40D1DF6D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1DE044-5B5B-424D-B80C-91E45167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87FB96-B79D-4112-8E59-6E901323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D31E1E-14AE-44E3-AFAA-C7D2CAC2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ABA40B-C055-4D18-9F03-264B34E0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BAFFFC-FE7A-4B56-A274-E10758B3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E0140C-8068-4315-8C54-814C34289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EC5E55-BD37-4E1D-8799-E36F1A59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F93D75-688B-4785-9A22-6D15FCB0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898762-C2ED-4922-B961-DE5E02D4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7B830E-05E3-432A-983D-9545068B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1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6F496-9E3B-43CB-9A7D-9F9EAB4A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B995FB-E9DA-4AAB-AA04-709CC5C5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BD1FC4-425A-494E-889D-59AB9736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B0922D-AEC6-414E-A8A0-6009E178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3833ED-7651-48FD-9E3A-845E1F1B7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04520D-3A6B-48E4-8F1A-6059A0CE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5189BE-692A-4E36-BE3C-D323D29F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310E78-3395-4458-AB89-C250E11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22164-B296-4C77-B8AC-00A6DECE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294843-2D73-4CDC-92C9-16F3FFBC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8C7371-9A59-43FD-87F4-14A128BD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A4D23D-B634-4F2C-9CE7-2052DECC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83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FF6D22-50AF-418D-811A-36EBC295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80B252-F32C-49E4-8CE2-8D4570E2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13192A-E1BB-4F09-B27E-FD174F4B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71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B9CB9-75D2-4FDD-AF51-6CBDA94E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0550E7-2D81-4413-9052-B650CEB1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EF2436-9026-484B-AC43-353E520D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1A26B1-5960-4718-AED1-5B0C7CB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5058D7-0E6A-4CB1-828F-653ACEFD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AF3CAE-C869-4742-96BF-5A87F695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64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1B25B-B187-4348-BC38-3CB20807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A60CB5-1E60-44A7-A13A-9121A99AB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1B7834-6B6C-4C8C-8CD5-4274837D4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8BC0A1-A3A3-482B-8CE6-C07C66BA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959646-8370-4220-8419-25FB1A6B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816FE1-8AEC-4B81-862B-11FD5482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9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0C81E1-7D3D-4036-88FA-0C49AC6A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6CECBB-9ED7-4997-B86C-1151A8E00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E78FA-D566-4C17-875F-300140685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DEF6-C1E8-42B9-93E7-72DAF848D1E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4AE4E9-BA4E-4E3B-A7DC-575A2157F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6356E3-E95D-4CC2-B2E9-61A1007A8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A3E8-DC0C-493E-9062-E9812D12C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39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ベッド, 屋内, ホワイト, 毛布 が含まれている画像&#10;&#10;自動的に生成された説明">
            <a:extLst>
              <a:ext uri="{FF2B5EF4-FFF2-40B4-BE49-F238E27FC236}">
                <a16:creationId xmlns:a16="http://schemas.microsoft.com/office/drawing/2014/main" id="{EE9D5792-CF47-4C2A-BBAA-A7919F41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50" y="317239"/>
            <a:ext cx="2319856" cy="3094537"/>
          </a:xfrm>
          <a:prstGeom prst="rect">
            <a:avLst/>
          </a:prstGeom>
        </p:spPr>
      </p:pic>
      <p:pic>
        <p:nvPicPr>
          <p:cNvPr id="7" name="図 6" descr="屋内, ベッド, 座る, 女性 が含まれている画像&#10;&#10;自動的に生成された説明">
            <a:extLst>
              <a:ext uri="{FF2B5EF4-FFF2-40B4-BE49-F238E27FC236}">
                <a16:creationId xmlns:a16="http://schemas.microsoft.com/office/drawing/2014/main" id="{D5BF5F5F-FFBA-4BA5-8F32-00DCB1EA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76" y="334463"/>
            <a:ext cx="2319856" cy="3094537"/>
          </a:xfrm>
          <a:prstGeom prst="rect">
            <a:avLst/>
          </a:prstGeom>
        </p:spPr>
      </p:pic>
      <p:pic>
        <p:nvPicPr>
          <p:cNvPr id="9" name="図 8" descr="衣料, ベッド, ペア, ドレス が含まれている画像&#10;&#10;自動的に生成された説明">
            <a:extLst>
              <a:ext uri="{FF2B5EF4-FFF2-40B4-BE49-F238E27FC236}">
                <a16:creationId xmlns:a16="http://schemas.microsoft.com/office/drawing/2014/main" id="{A5D0A823-6700-435B-903F-3BA3FB8ED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90" y="3559630"/>
            <a:ext cx="2234840" cy="2981131"/>
          </a:xfrm>
          <a:prstGeom prst="rect">
            <a:avLst/>
          </a:prstGeom>
        </p:spPr>
      </p:pic>
      <p:pic>
        <p:nvPicPr>
          <p:cNvPr id="11" name="図 10" descr="屋内, 衣料, 衣類, クマ が含まれている画像&#10;&#10;自動的に生成された説明">
            <a:extLst>
              <a:ext uri="{FF2B5EF4-FFF2-40B4-BE49-F238E27FC236}">
                <a16:creationId xmlns:a16="http://schemas.microsoft.com/office/drawing/2014/main" id="{A52B1366-A04A-4C55-963C-EA821C393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77" y="317238"/>
            <a:ext cx="2319856" cy="3094537"/>
          </a:xfrm>
          <a:prstGeom prst="rect">
            <a:avLst/>
          </a:prstGeom>
        </p:spPr>
      </p:pic>
      <p:pic>
        <p:nvPicPr>
          <p:cNvPr id="13" name="図 12" descr="屋内, ベッド, 女性, 座る が含まれている画像&#10;&#10;自動的に生成された説明">
            <a:extLst>
              <a:ext uri="{FF2B5EF4-FFF2-40B4-BE49-F238E27FC236}">
                <a16:creationId xmlns:a16="http://schemas.microsoft.com/office/drawing/2014/main" id="{BCEA80CD-DA85-4032-809B-183B1E1C8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82" y="3559630"/>
            <a:ext cx="2234840" cy="2981131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0B8CCD3-2A43-4036-B90A-CF618E407FC1}"/>
              </a:ext>
            </a:extLst>
          </p:cNvPr>
          <p:cNvSpPr/>
          <p:nvPr/>
        </p:nvSpPr>
        <p:spPr>
          <a:xfrm>
            <a:off x="195943" y="447869"/>
            <a:ext cx="2099388" cy="1231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ヴィジュアル</a:t>
            </a:r>
          </a:p>
        </p:txBody>
      </p:sp>
    </p:spTree>
    <p:extLst>
      <p:ext uri="{BB962C8B-B14F-4D97-AF65-F5344CB8AC3E}">
        <p14:creationId xmlns:p14="http://schemas.microsoft.com/office/powerpoint/2010/main" val="178775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, 屋内, ブ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5100FB96-9BC7-47FB-8CD0-C1519041E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30" y="298583"/>
            <a:ext cx="2178637" cy="2906160"/>
          </a:xfrm>
          <a:prstGeom prst="rect">
            <a:avLst/>
          </a:prstGeom>
        </p:spPr>
      </p:pic>
      <p:pic>
        <p:nvPicPr>
          <p:cNvPr id="7" name="図 6" descr="衣料, 女性, ホワイト, 衣類 が含まれている画像&#10;&#10;自動的に生成された説明">
            <a:extLst>
              <a:ext uri="{FF2B5EF4-FFF2-40B4-BE49-F238E27FC236}">
                <a16:creationId xmlns:a16="http://schemas.microsoft.com/office/drawing/2014/main" id="{8ED86BEA-ACD5-4BE4-BE74-9945980D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53" y="298580"/>
            <a:ext cx="2178639" cy="2906163"/>
          </a:xfrm>
          <a:prstGeom prst="rect">
            <a:avLst/>
          </a:prstGeom>
        </p:spPr>
      </p:pic>
      <p:pic>
        <p:nvPicPr>
          <p:cNvPr id="9" name="図 8" descr="衣料 が含まれている画像&#10;&#10;自動的に生成された説明">
            <a:extLst>
              <a:ext uri="{FF2B5EF4-FFF2-40B4-BE49-F238E27FC236}">
                <a16:creationId xmlns:a16="http://schemas.microsoft.com/office/drawing/2014/main" id="{0B29F69F-1D7C-4F6D-A410-AC46DFD43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57" y="3429000"/>
            <a:ext cx="2287300" cy="3051110"/>
          </a:xfrm>
          <a:prstGeom prst="rect">
            <a:avLst/>
          </a:prstGeom>
        </p:spPr>
      </p:pic>
      <p:pic>
        <p:nvPicPr>
          <p:cNvPr id="11" name="図 10" descr="衣料, 立つ, 女性, シャツ が含まれている画像&#10;&#10;自動的に生成された説明">
            <a:extLst>
              <a:ext uri="{FF2B5EF4-FFF2-40B4-BE49-F238E27FC236}">
                <a16:creationId xmlns:a16="http://schemas.microsoft.com/office/drawing/2014/main" id="{D2240A60-1E59-4923-8B0C-75889633C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25" y="298580"/>
            <a:ext cx="2178638" cy="2906163"/>
          </a:xfrm>
          <a:prstGeom prst="rect">
            <a:avLst/>
          </a:prstGeom>
        </p:spPr>
      </p:pic>
      <p:pic>
        <p:nvPicPr>
          <p:cNvPr id="13" name="図 12" descr="衣料, コート, 服, 衣類 が含まれている画像&#10;&#10;自動的に生成された説明">
            <a:extLst>
              <a:ext uri="{FF2B5EF4-FFF2-40B4-BE49-F238E27FC236}">
                <a16:creationId xmlns:a16="http://schemas.microsoft.com/office/drawing/2014/main" id="{23980B86-47C7-4836-A83D-19BCEAC17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0" y="298580"/>
            <a:ext cx="2178637" cy="2906160"/>
          </a:xfrm>
          <a:prstGeom prst="rect">
            <a:avLst/>
          </a:prstGeom>
        </p:spPr>
      </p:pic>
      <p:pic>
        <p:nvPicPr>
          <p:cNvPr id="15" name="図 14" descr="衣料, 茶色, 衣類, ベッド が含まれている画像&#10;&#10;自動的に生成された説明">
            <a:extLst>
              <a:ext uri="{FF2B5EF4-FFF2-40B4-BE49-F238E27FC236}">
                <a16:creationId xmlns:a16="http://schemas.microsoft.com/office/drawing/2014/main" id="{509A3CBB-8C1B-449A-8A32-BF56D1CCB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20" y="3428996"/>
            <a:ext cx="2287301" cy="3051112"/>
          </a:xfrm>
          <a:prstGeom prst="rect">
            <a:avLst/>
          </a:prstGeom>
        </p:spPr>
      </p:pic>
      <p:pic>
        <p:nvPicPr>
          <p:cNvPr id="17" name="図 16" descr="衣料, 屋内, ドレス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8C0B177F-467B-4E3A-A781-079C5499F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87" y="3429000"/>
            <a:ext cx="2287300" cy="305111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4BBAE23-FA3F-4393-99D8-92477E3EB0B5}"/>
              </a:ext>
            </a:extLst>
          </p:cNvPr>
          <p:cNvSpPr/>
          <p:nvPr/>
        </p:nvSpPr>
        <p:spPr>
          <a:xfrm>
            <a:off x="130629" y="522514"/>
            <a:ext cx="1660849" cy="1091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4</a:t>
            </a:r>
            <a:r>
              <a:rPr kumimoji="1" lang="ja-JP" altLang="en-US" b="1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94285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衣料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F2A61439-691E-4A0C-9090-49420B07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36" y="341224"/>
            <a:ext cx="2061658" cy="2750118"/>
          </a:xfrm>
          <a:prstGeom prst="rect">
            <a:avLst/>
          </a:prstGeom>
        </p:spPr>
      </p:pic>
      <p:pic>
        <p:nvPicPr>
          <p:cNvPr id="7" name="図 6" descr="人, 屋内, 衣料, 男 が含まれている画像&#10;&#10;自動的に生成された説明">
            <a:extLst>
              <a:ext uri="{FF2B5EF4-FFF2-40B4-BE49-F238E27FC236}">
                <a16:creationId xmlns:a16="http://schemas.microsoft.com/office/drawing/2014/main" id="{1C6EE0E4-0949-41EC-AC76-35CDBAB33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75" y="341224"/>
            <a:ext cx="2061658" cy="2750118"/>
          </a:xfrm>
          <a:prstGeom prst="rect">
            <a:avLst/>
          </a:prstGeom>
        </p:spPr>
      </p:pic>
      <p:pic>
        <p:nvPicPr>
          <p:cNvPr id="9" name="図 8" descr="衣料, 人, 屋内, 立つ が含まれている画像&#10;&#10;自動的に生成された説明">
            <a:extLst>
              <a:ext uri="{FF2B5EF4-FFF2-40B4-BE49-F238E27FC236}">
                <a16:creationId xmlns:a16="http://schemas.microsoft.com/office/drawing/2014/main" id="{966962A1-704D-449A-8169-EC327ED4E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14" y="341226"/>
            <a:ext cx="2061657" cy="2750116"/>
          </a:xfrm>
          <a:prstGeom prst="rect">
            <a:avLst/>
          </a:prstGeom>
        </p:spPr>
      </p:pic>
      <p:pic>
        <p:nvPicPr>
          <p:cNvPr id="11" name="図 10" descr="衣料, 男, 写真, 立つ が含まれている画像&#10;&#10;自動的に生成された説明">
            <a:extLst>
              <a:ext uri="{FF2B5EF4-FFF2-40B4-BE49-F238E27FC236}">
                <a16:creationId xmlns:a16="http://schemas.microsoft.com/office/drawing/2014/main" id="{AC3902FC-05C7-42DD-BAF6-9D876A606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9" y="341224"/>
            <a:ext cx="2061657" cy="2750117"/>
          </a:xfrm>
          <a:prstGeom prst="rect">
            <a:avLst/>
          </a:prstGeom>
        </p:spPr>
      </p:pic>
      <p:pic>
        <p:nvPicPr>
          <p:cNvPr id="13" name="図 12" descr="屋内, 服, バッグ, 項目 が含まれている画像&#10;&#10;自動的に生成された説明">
            <a:extLst>
              <a:ext uri="{FF2B5EF4-FFF2-40B4-BE49-F238E27FC236}">
                <a16:creationId xmlns:a16="http://schemas.microsoft.com/office/drawing/2014/main" id="{3DB9A29F-4231-4750-8C56-182276B06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05" y="3429000"/>
            <a:ext cx="2268900" cy="3026566"/>
          </a:xfrm>
          <a:prstGeom prst="rect">
            <a:avLst/>
          </a:prstGeom>
        </p:spPr>
      </p:pic>
      <p:pic>
        <p:nvPicPr>
          <p:cNvPr id="15" name="図 14" descr="ホワイト, ベッド, 服, 座る が含まれている画像&#10;&#10;自動的に生成された説明">
            <a:extLst>
              <a:ext uri="{FF2B5EF4-FFF2-40B4-BE49-F238E27FC236}">
                <a16:creationId xmlns:a16="http://schemas.microsoft.com/office/drawing/2014/main" id="{3967CA77-4129-443D-9623-A616BF641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268900" cy="3026566"/>
          </a:xfrm>
          <a:prstGeom prst="rect">
            <a:avLst/>
          </a:prstGeom>
        </p:spPr>
      </p:pic>
      <p:pic>
        <p:nvPicPr>
          <p:cNvPr id="17" name="図 16" descr="屋内, ベッド, 毛布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2EED8742-DAC8-4666-8154-E58D11700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95" y="3429000"/>
            <a:ext cx="2268900" cy="3026566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78B02AF-AB63-4825-9090-0F5CE8692447}"/>
              </a:ext>
            </a:extLst>
          </p:cNvPr>
          <p:cNvSpPr/>
          <p:nvPr/>
        </p:nvSpPr>
        <p:spPr>
          <a:xfrm>
            <a:off x="223935" y="569167"/>
            <a:ext cx="1828800" cy="125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5</a:t>
            </a:r>
            <a:r>
              <a:rPr kumimoji="1" lang="ja-JP" altLang="en-US" b="1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48246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, 服, ホワイト, ドレス が含まれている画像&#10;&#10;自動的に生成された説明">
            <a:extLst>
              <a:ext uri="{FF2B5EF4-FFF2-40B4-BE49-F238E27FC236}">
                <a16:creationId xmlns:a16="http://schemas.microsoft.com/office/drawing/2014/main" id="{497E58FC-5133-4F1B-BDD4-2E740E72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3" y="341164"/>
            <a:ext cx="1969380" cy="2627024"/>
          </a:xfrm>
          <a:prstGeom prst="rect">
            <a:avLst/>
          </a:prstGeom>
        </p:spPr>
      </p:pic>
      <p:pic>
        <p:nvPicPr>
          <p:cNvPr id="7" name="図 6" descr="屋内, ベッド, 立つ, 毛布 が含まれている画像&#10;&#10;自動的に生成された説明">
            <a:extLst>
              <a:ext uri="{FF2B5EF4-FFF2-40B4-BE49-F238E27FC236}">
                <a16:creationId xmlns:a16="http://schemas.microsoft.com/office/drawing/2014/main" id="{872FBF97-DD15-448B-8D8C-CC82AE036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99" y="341164"/>
            <a:ext cx="1969379" cy="2627023"/>
          </a:xfrm>
          <a:prstGeom prst="rect">
            <a:avLst/>
          </a:prstGeom>
        </p:spPr>
      </p:pic>
      <p:pic>
        <p:nvPicPr>
          <p:cNvPr id="9" name="図 8" descr="衣料, 男, 衣類, 立つ が含まれている画像&#10;&#10;自動的に生成された説明">
            <a:extLst>
              <a:ext uri="{FF2B5EF4-FFF2-40B4-BE49-F238E27FC236}">
                <a16:creationId xmlns:a16="http://schemas.microsoft.com/office/drawing/2014/main" id="{2EAE3EEB-EB2D-438D-B965-F177904ED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34" y="341164"/>
            <a:ext cx="1969379" cy="2627023"/>
          </a:xfrm>
          <a:prstGeom prst="rect">
            <a:avLst/>
          </a:prstGeom>
        </p:spPr>
      </p:pic>
      <p:pic>
        <p:nvPicPr>
          <p:cNvPr id="11" name="図 10" descr="屋内, 衣料, 写真, 衣類 が含まれている画像&#10;&#10;自動的に生成された説明">
            <a:extLst>
              <a:ext uri="{FF2B5EF4-FFF2-40B4-BE49-F238E27FC236}">
                <a16:creationId xmlns:a16="http://schemas.microsoft.com/office/drawing/2014/main" id="{76936D93-C458-4029-AB30-F86E0948A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37" y="341162"/>
            <a:ext cx="1969379" cy="2627023"/>
          </a:xfrm>
          <a:prstGeom prst="rect">
            <a:avLst/>
          </a:prstGeom>
        </p:spPr>
      </p:pic>
      <p:pic>
        <p:nvPicPr>
          <p:cNvPr id="13" name="図 12" descr="衣料, ベッド, 服, 毛布 が含まれている画像&#10;&#10;自動的に生成された説明">
            <a:extLst>
              <a:ext uri="{FF2B5EF4-FFF2-40B4-BE49-F238E27FC236}">
                <a16:creationId xmlns:a16="http://schemas.microsoft.com/office/drawing/2014/main" id="{A17C600C-8DC0-43C9-8E95-028851A9F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12" y="3429000"/>
            <a:ext cx="2128794" cy="2839673"/>
          </a:xfrm>
          <a:prstGeom prst="rect">
            <a:avLst/>
          </a:prstGeom>
        </p:spPr>
      </p:pic>
      <p:pic>
        <p:nvPicPr>
          <p:cNvPr id="15" name="図 14" descr="衣料, 屋内, 立つ, 写真 が含まれている画像&#10;&#10;自動的に生成された説明">
            <a:extLst>
              <a:ext uri="{FF2B5EF4-FFF2-40B4-BE49-F238E27FC236}">
                <a16:creationId xmlns:a16="http://schemas.microsoft.com/office/drawing/2014/main" id="{B5A78F96-67CB-4F82-80DE-11DC320E4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16" y="3429000"/>
            <a:ext cx="2128794" cy="2839673"/>
          </a:xfrm>
          <a:prstGeom prst="rect">
            <a:avLst/>
          </a:prstGeom>
        </p:spPr>
      </p:pic>
      <p:pic>
        <p:nvPicPr>
          <p:cNvPr id="17" name="図 16" descr="衣料, 男, シャツ が含まれている画像&#10;&#10;自動的に生成された説明">
            <a:extLst>
              <a:ext uri="{FF2B5EF4-FFF2-40B4-BE49-F238E27FC236}">
                <a16:creationId xmlns:a16="http://schemas.microsoft.com/office/drawing/2014/main" id="{07FA8149-860F-4366-87E4-0A76AF2B8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12" y="3429000"/>
            <a:ext cx="2128794" cy="2839673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A6D6D59-21D8-4ACB-8580-2FE4AC9033FD}"/>
              </a:ext>
            </a:extLst>
          </p:cNvPr>
          <p:cNvSpPr/>
          <p:nvPr/>
        </p:nvSpPr>
        <p:spPr>
          <a:xfrm>
            <a:off x="343949" y="687897"/>
            <a:ext cx="1969379" cy="12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6</a:t>
            </a:r>
            <a:r>
              <a:rPr kumimoji="1" lang="ja-JP" altLang="en-US" b="1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10958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, コート, 女性, 立つ が含まれている画像&#10;&#10;自動的に生成された説明">
            <a:extLst>
              <a:ext uri="{FF2B5EF4-FFF2-40B4-BE49-F238E27FC236}">
                <a16:creationId xmlns:a16="http://schemas.microsoft.com/office/drawing/2014/main" id="{E79EC604-35B7-4031-A049-F7C42D0C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71" y="1819469"/>
            <a:ext cx="2958802" cy="3946849"/>
          </a:xfrm>
          <a:prstGeom prst="rect">
            <a:avLst/>
          </a:prstGeom>
        </p:spPr>
      </p:pic>
      <p:pic>
        <p:nvPicPr>
          <p:cNvPr id="7" name="図 6" descr="屋内, 衣料, ブラック, 立つ が含まれている画像&#10;&#10;自動的に生成された説明">
            <a:extLst>
              <a:ext uri="{FF2B5EF4-FFF2-40B4-BE49-F238E27FC236}">
                <a16:creationId xmlns:a16="http://schemas.microsoft.com/office/drawing/2014/main" id="{6AB3CF74-0D10-4B7B-941B-476B85A5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24" y="1819469"/>
            <a:ext cx="2958802" cy="3946850"/>
          </a:xfrm>
          <a:prstGeom prst="rect">
            <a:avLst/>
          </a:prstGeom>
        </p:spPr>
      </p:pic>
      <p:pic>
        <p:nvPicPr>
          <p:cNvPr id="9" name="図 8" descr="屋内, 衣料, コート, 男 が含まれている画像&#10;&#10;自動的に生成された説明">
            <a:extLst>
              <a:ext uri="{FF2B5EF4-FFF2-40B4-BE49-F238E27FC236}">
                <a16:creationId xmlns:a16="http://schemas.microsoft.com/office/drawing/2014/main" id="{BB62AE3B-9860-4E75-A01B-A6A58F5F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2" y="1819469"/>
            <a:ext cx="2958802" cy="3946849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BD9CD64-7B5D-4DCE-A945-726A5D40891C}"/>
              </a:ext>
            </a:extLst>
          </p:cNvPr>
          <p:cNvSpPr/>
          <p:nvPr/>
        </p:nvSpPr>
        <p:spPr>
          <a:xfrm>
            <a:off x="214604" y="233265"/>
            <a:ext cx="2453951" cy="737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オケージョン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864DC0-B2BC-43F0-8BB7-32D01BC8C7AC}"/>
              </a:ext>
            </a:extLst>
          </p:cNvPr>
          <p:cNvSpPr txBox="1"/>
          <p:nvPr/>
        </p:nvSpPr>
        <p:spPr>
          <a:xfrm>
            <a:off x="1248742" y="1384183"/>
            <a:ext cx="78619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DE5895-901D-4E9C-815E-6AE87711292F}"/>
              </a:ext>
            </a:extLst>
          </p:cNvPr>
          <p:cNvSpPr txBox="1"/>
          <p:nvPr/>
        </p:nvSpPr>
        <p:spPr>
          <a:xfrm>
            <a:off x="4915671" y="1384183"/>
            <a:ext cx="78619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3954BD-5DB8-4DB4-8A00-DC92721B6A70}"/>
              </a:ext>
            </a:extLst>
          </p:cNvPr>
          <p:cNvSpPr txBox="1"/>
          <p:nvPr/>
        </p:nvSpPr>
        <p:spPr>
          <a:xfrm>
            <a:off x="8582600" y="1384183"/>
            <a:ext cx="78619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357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ワイド画面</PresentationFormat>
  <Paragraphs>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野﨑 由希乃</dc:creator>
  <cp:lastModifiedBy>野﨑 由希乃</cp:lastModifiedBy>
  <cp:revision>2</cp:revision>
  <dcterms:created xsi:type="dcterms:W3CDTF">2020-01-28T08:05:42Z</dcterms:created>
  <dcterms:modified xsi:type="dcterms:W3CDTF">2020-01-28T08:18:28Z</dcterms:modified>
</cp:coreProperties>
</file>